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5" autoAdjust="0"/>
    <p:restoredTop sz="94660"/>
  </p:normalViewPr>
  <p:slideViewPr>
    <p:cSldViewPr snapToGrid="0" snapToObjects="1">
      <p:cViewPr>
        <p:scale>
          <a:sx n="99" d="100"/>
          <a:sy n="99" d="100"/>
        </p:scale>
        <p:origin x="-1112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5D35E-2B4A-B141-AE4B-A68D8D8E50F2}" type="datetimeFigureOut">
              <a:rPr lang="en-US" smtClean="0"/>
              <a:t>25/01/2012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5E760-140A-FF44-ADC1-9233DB32C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520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5E760-140A-FF44-ADC1-9233DB32C6E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19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25 January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25 January 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Recomendaciones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Kate Harrison.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638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err="1" smtClean="0"/>
              <a:t>Chica</a:t>
            </a:r>
            <a:r>
              <a:rPr lang="en-US" sz="8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09137" cy="5021578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Lleva</a:t>
            </a:r>
            <a:r>
              <a:rPr lang="en-US" sz="4000" dirty="0" smtClean="0"/>
              <a:t> un </a:t>
            </a:r>
            <a:r>
              <a:rPr lang="en-US" sz="4000" dirty="0" err="1" smtClean="0"/>
              <a:t>linda</a:t>
            </a:r>
            <a:r>
              <a:rPr lang="en-US" sz="4000" dirty="0" smtClean="0"/>
              <a:t> </a:t>
            </a:r>
            <a:r>
              <a:rPr lang="en-US" sz="4000" dirty="0" err="1" smtClean="0"/>
              <a:t>falda</a:t>
            </a:r>
            <a:r>
              <a:rPr lang="en-US" sz="4000" dirty="0" smtClean="0"/>
              <a:t> y </a:t>
            </a:r>
            <a:r>
              <a:rPr lang="en-US" sz="4000" dirty="0" err="1" smtClean="0"/>
              <a:t>camiseta</a:t>
            </a:r>
            <a:r>
              <a:rPr lang="en-US" sz="4000" dirty="0" smtClean="0"/>
              <a:t> </a:t>
            </a:r>
            <a:r>
              <a:rPr lang="en-US" sz="4000" dirty="0" err="1" smtClean="0"/>
              <a:t>zapatos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se </a:t>
            </a:r>
            <a:r>
              <a:rPr lang="en-US" sz="4000" dirty="0" err="1" smtClean="0"/>
              <a:t>puede</a:t>
            </a:r>
            <a:r>
              <a:rPr lang="en-US" sz="4000" dirty="0" smtClean="0"/>
              <a:t> </a:t>
            </a:r>
            <a:r>
              <a:rPr lang="en-US" sz="4000" dirty="0" err="1" smtClean="0"/>
              <a:t>caminar</a:t>
            </a:r>
            <a:r>
              <a:rPr lang="en-US" sz="4000" dirty="0" smtClean="0"/>
              <a:t> en. </a:t>
            </a:r>
            <a:r>
              <a:rPr lang="en-US" sz="4000" dirty="0" err="1"/>
              <a:t>L</a:t>
            </a:r>
            <a:r>
              <a:rPr lang="en-US" sz="4000" dirty="0" err="1" smtClean="0"/>
              <a:t>leva</a:t>
            </a:r>
            <a:r>
              <a:rPr lang="en-US" sz="4000" dirty="0" smtClean="0"/>
              <a:t> con </a:t>
            </a:r>
            <a:r>
              <a:rPr lang="en-US" sz="4000" dirty="0" err="1" smtClean="0"/>
              <a:t>accesorios</a:t>
            </a:r>
            <a:r>
              <a:rPr lang="en-US" sz="4000" dirty="0"/>
              <a:t> </a:t>
            </a:r>
            <a:r>
              <a:rPr lang="en-US" sz="4000" dirty="0" err="1" smtClean="0"/>
              <a:t>pon</a:t>
            </a:r>
            <a:r>
              <a:rPr lang="en-US" sz="4000" dirty="0"/>
              <a:t> </a:t>
            </a:r>
            <a:r>
              <a:rPr lang="en-US" sz="4000" dirty="0" err="1" smtClean="0"/>
              <a:t>maquillaje</a:t>
            </a:r>
            <a:r>
              <a:rPr lang="en-US" sz="4000" dirty="0" smtClean="0"/>
              <a:t>. No </a:t>
            </a:r>
            <a:r>
              <a:rPr lang="en-US" sz="4000" dirty="0" err="1" smtClean="0"/>
              <a:t>lleva</a:t>
            </a:r>
            <a:r>
              <a:rPr lang="en-US" sz="4000" dirty="0" smtClean="0"/>
              <a:t> el </a:t>
            </a:r>
            <a:r>
              <a:rPr lang="en-US" sz="4000" dirty="0" err="1" smtClean="0"/>
              <a:t>traje</a:t>
            </a:r>
            <a:r>
              <a:rPr lang="en-US" sz="4000" dirty="0" smtClean="0"/>
              <a:t> de </a:t>
            </a:r>
            <a:r>
              <a:rPr lang="en-US" sz="4000" dirty="0" err="1" smtClean="0"/>
              <a:t>bano</a:t>
            </a:r>
            <a:r>
              <a:rPr lang="en-US" sz="4000" dirty="0" smtClean="0"/>
              <a:t>. No </a:t>
            </a:r>
            <a:r>
              <a:rPr lang="en-US" sz="4000" dirty="0" err="1" smtClean="0"/>
              <a:t>sobre</a:t>
            </a:r>
            <a:r>
              <a:rPr lang="en-US" sz="4000" dirty="0" smtClean="0"/>
              <a:t> el </a:t>
            </a:r>
            <a:r>
              <a:rPr lang="en-US" sz="4000" dirty="0" err="1" smtClean="0"/>
              <a:t>vestido</a:t>
            </a:r>
            <a:r>
              <a:rPr lang="en-US" sz="4000" dirty="0" smtClean="0"/>
              <a:t>. No </a:t>
            </a:r>
            <a:r>
              <a:rPr lang="en-US" sz="4000" dirty="0" err="1" smtClean="0"/>
              <a:t>bajo</a:t>
            </a:r>
            <a:r>
              <a:rPr lang="en-US" sz="4000" dirty="0" smtClean="0"/>
              <a:t> el </a:t>
            </a:r>
            <a:r>
              <a:rPr lang="en-US" sz="4000" dirty="0" err="1" smtClean="0"/>
              <a:t>vestido</a:t>
            </a:r>
            <a:r>
              <a:rPr lang="en-US" sz="4000" dirty="0" smtClean="0"/>
              <a:t>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781" y="4774863"/>
            <a:ext cx="3417014" cy="195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2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Chico 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Lleva</a:t>
            </a:r>
            <a:r>
              <a:rPr lang="en-US" sz="4000" dirty="0" smtClean="0"/>
              <a:t> un </a:t>
            </a:r>
            <a:r>
              <a:rPr lang="en-US" sz="4000" dirty="0" err="1" smtClean="0"/>
              <a:t>pantalones</a:t>
            </a:r>
            <a:r>
              <a:rPr lang="en-US" sz="4000" dirty="0" smtClean="0"/>
              <a:t> y el </a:t>
            </a:r>
            <a:r>
              <a:rPr lang="en-US" sz="4000" dirty="0" err="1" smtClean="0"/>
              <a:t>inteligente</a:t>
            </a:r>
            <a:r>
              <a:rPr lang="en-US" sz="4000" dirty="0" smtClean="0"/>
              <a:t> </a:t>
            </a:r>
            <a:r>
              <a:rPr lang="en-US" sz="4000" dirty="0" err="1" smtClean="0"/>
              <a:t>camisa</a:t>
            </a:r>
            <a:r>
              <a:rPr lang="en-US" sz="4000" dirty="0" smtClean="0"/>
              <a:t> con negro </a:t>
            </a:r>
            <a:r>
              <a:rPr lang="en-US" sz="4000" dirty="0" err="1" smtClean="0"/>
              <a:t>zapatos</a:t>
            </a:r>
            <a:r>
              <a:rPr lang="en-US" sz="4000" dirty="0" smtClean="0"/>
              <a:t>. No </a:t>
            </a:r>
            <a:r>
              <a:rPr lang="en-US" sz="4000" dirty="0" err="1" smtClean="0"/>
              <a:t>lleva</a:t>
            </a:r>
            <a:r>
              <a:rPr lang="en-US" sz="4000" dirty="0" smtClean="0"/>
              <a:t> </a:t>
            </a:r>
            <a:r>
              <a:rPr lang="en-US" sz="4000" dirty="0" err="1" smtClean="0"/>
              <a:t>tenis</a:t>
            </a:r>
            <a:r>
              <a:rPr lang="en-US" sz="4000" dirty="0" smtClean="0"/>
              <a:t> y </a:t>
            </a:r>
            <a:r>
              <a:rPr lang="en-US" sz="4000" dirty="0" err="1" smtClean="0"/>
              <a:t>ropa</a:t>
            </a:r>
            <a:r>
              <a:rPr lang="en-US" sz="4000" dirty="0" smtClean="0"/>
              <a:t> de playa. A </a:t>
            </a:r>
            <a:r>
              <a:rPr lang="en-US" sz="4000" dirty="0" err="1" smtClean="0"/>
              <a:t>menos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tu</a:t>
            </a:r>
            <a:r>
              <a:rPr lang="en-US" sz="4000" dirty="0" smtClean="0"/>
              <a:t> </a:t>
            </a:r>
            <a:r>
              <a:rPr lang="en-US" sz="4000" dirty="0" err="1" smtClean="0"/>
              <a:t>va</a:t>
            </a:r>
            <a:r>
              <a:rPr lang="en-US" sz="4000" dirty="0" smtClean="0"/>
              <a:t> a la playa. 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667" y="4051680"/>
            <a:ext cx="2402209" cy="280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56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Imperative forms.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u="sng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302983"/>
              </p:ext>
            </p:extLst>
          </p:nvPr>
        </p:nvGraphicFramePr>
        <p:xfrm>
          <a:off x="457200" y="1524000"/>
          <a:ext cx="8229600" cy="5061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9238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Afirmativo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Negativo</a:t>
                      </a:r>
                      <a:endParaRPr lang="en-US" dirty="0"/>
                    </a:p>
                  </a:txBody>
                  <a:tcPr/>
                </a:tc>
              </a:tr>
              <a:tr h="5923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Yo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5923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Tú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Lleva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</a:t>
                      </a:r>
                      <a:r>
                        <a:rPr lang="en-US" dirty="0" err="1" smtClean="0"/>
                        <a:t>lleves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923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Lleve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</a:t>
                      </a:r>
                      <a:r>
                        <a:rPr lang="en-US" dirty="0" err="1" smtClean="0"/>
                        <a:t>lleve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923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Nosotros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Llevemos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</a:t>
                      </a:r>
                      <a:r>
                        <a:rPr lang="en-US" dirty="0" err="1" smtClean="0"/>
                        <a:t>llevemos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923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Vosotros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Llevad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</a:t>
                      </a:r>
                      <a:r>
                        <a:rPr lang="en-US" dirty="0" err="1" smtClean="0"/>
                        <a:t>levéis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923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Ustedes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lleven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</a:t>
                      </a:r>
                      <a:r>
                        <a:rPr lang="en-US" dirty="0" err="1" smtClean="0"/>
                        <a:t>lleven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59238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llevá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llevés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 	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652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Lugares</a:t>
            </a:r>
            <a:r>
              <a:rPr lang="en-US" dirty="0" smtClean="0"/>
              <a:t> = Sarah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Deber</a:t>
            </a:r>
            <a:r>
              <a:rPr lang="en-US" dirty="0" err="1" smtClean="0"/>
              <a:t>ías</a:t>
            </a:r>
            <a:r>
              <a:rPr lang="en-US" dirty="0" smtClean="0"/>
              <a:t> </a:t>
            </a:r>
            <a:r>
              <a:rPr lang="en-US" dirty="0" err="1" smtClean="0"/>
              <a:t>llevarlo</a:t>
            </a:r>
            <a:r>
              <a:rPr lang="en-US" dirty="0" smtClean="0"/>
              <a:t> a </a:t>
            </a:r>
            <a:r>
              <a:rPr lang="en-US" dirty="0" err="1" smtClean="0"/>
              <a:t>restaurante</a:t>
            </a:r>
            <a:r>
              <a:rPr lang="en-US" dirty="0" smtClean="0"/>
              <a:t> </a:t>
            </a:r>
            <a:r>
              <a:rPr lang="en-US" dirty="0" err="1" smtClean="0"/>
              <a:t>agradable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Deberías</a:t>
            </a:r>
            <a:r>
              <a:rPr lang="en-US" dirty="0" smtClean="0"/>
              <a:t> </a:t>
            </a:r>
            <a:r>
              <a:rPr lang="en-US" dirty="0" err="1" smtClean="0"/>
              <a:t>llevarlo</a:t>
            </a:r>
            <a:r>
              <a:rPr lang="en-US" dirty="0" smtClean="0"/>
              <a:t> a </a:t>
            </a:r>
            <a:r>
              <a:rPr lang="en-US" dirty="0" err="1" smtClean="0"/>
              <a:t>cinè</a:t>
            </a:r>
            <a:endParaRPr lang="en-US" dirty="0" smtClean="0"/>
          </a:p>
          <a:p>
            <a:r>
              <a:rPr lang="en-US" dirty="0" err="1" smtClean="0"/>
              <a:t>Deberías</a:t>
            </a:r>
            <a:r>
              <a:rPr lang="en-US" dirty="0" smtClean="0"/>
              <a:t> </a:t>
            </a:r>
            <a:r>
              <a:rPr lang="en-US" dirty="0" err="1" smtClean="0"/>
              <a:t>lleveralo</a:t>
            </a:r>
            <a:r>
              <a:rPr lang="en-US" dirty="0" smtClean="0"/>
              <a:t> a la playa </a:t>
            </a:r>
          </a:p>
          <a:p>
            <a:r>
              <a:rPr lang="en-US" dirty="0" err="1" smtClean="0"/>
              <a:t>Deberías</a:t>
            </a:r>
            <a:r>
              <a:rPr lang="en-US" dirty="0" smtClean="0"/>
              <a:t> </a:t>
            </a:r>
            <a:r>
              <a:rPr lang="en-US" dirty="0" err="1" smtClean="0"/>
              <a:t>lleveralo</a:t>
            </a:r>
            <a:r>
              <a:rPr lang="en-US" dirty="0" smtClean="0"/>
              <a:t> bolos </a:t>
            </a:r>
          </a:p>
          <a:p>
            <a:r>
              <a:rPr lang="en-US" dirty="0" err="1" smtClean="0"/>
              <a:t>Deberías</a:t>
            </a:r>
            <a:r>
              <a:rPr lang="en-US" dirty="0" smtClean="0"/>
              <a:t> </a:t>
            </a:r>
            <a:r>
              <a:rPr lang="en-US" dirty="0" err="1" smtClean="0"/>
              <a:t>lleveralo</a:t>
            </a:r>
            <a:r>
              <a:rPr lang="en-US" dirty="0" smtClean="0"/>
              <a:t> a bad </a:t>
            </a:r>
            <a:r>
              <a:rPr lang="en-US" dirty="0" err="1" smtClean="0"/>
              <a:t>bueno</a:t>
            </a:r>
            <a:endParaRPr lang="en-US" dirty="0" smtClean="0"/>
          </a:p>
          <a:p>
            <a:r>
              <a:rPr lang="en-US" dirty="0" err="1"/>
              <a:t>Deberías</a:t>
            </a:r>
            <a:r>
              <a:rPr lang="en-US" dirty="0"/>
              <a:t> </a:t>
            </a:r>
            <a:r>
              <a:rPr lang="en-US" dirty="0" err="1"/>
              <a:t>lleveralo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patinaje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hielo</a:t>
            </a:r>
            <a:r>
              <a:rPr lang="en-US" dirty="0" smtClean="0"/>
              <a:t> </a:t>
            </a:r>
          </a:p>
          <a:p>
            <a:r>
              <a:rPr lang="en-US" dirty="0" err="1"/>
              <a:t>Deberías</a:t>
            </a:r>
            <a:r>
              <a:rPr lang="en-US" dirty="0"/>
              <a:t> </a:t>
            </a:r>
            <a:r>
              <a:rPr lang="en-US" dirty="0" err="1"/>
              <a:t>lleveralo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parque</a:t>
            </a:r>
            <a:r>
              <a:rPr lang="en-US" dirty="0" smtClean="0"/>
              <a:t> de </a:t>
            </a:r>
            <a:r>
              <a:rPr lang="en-US" dirty="0" err="1" smtClean="0"/>
              <a:t>atraciones</a:t>
            </a:r>
            <a:r>
              <a:rPr lang="en-US" dirty="0" smtClean="0"/>
              <a:t>. </a:t>
            </a:r>
          </a:p>
          <a:p>
            <a:r>
              <a:rPr lang="en-US" dirty="0" err="1"/>
              <a:t>Deberías</a:t>
            </a:r>
            <a:r>
              <a:rPr lang="en-US" dirty="0"/>
              <a:t> </a:t>
            </a:r>
            <a:r>
              <a:rPr lang="en-US" dirty="0" err="1"/>
              <a:t>lleveralo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parque</a:t>
            </a:r>
            <a:r>
              <a:rPr lang="en-US" dirty="0" smtClean="0"/>
              <a:t> </a:t>
            </a:r>
          </a:p>
          <a:p>
            <a:r>
              <a:rPr lang="en-US" dirty="0" err="1"/>
              <a:t>Deberías</a:t>
            </a:r>
            <a:r>
              <a:rPr lang="en-US" dirty="0"/>
              <a:t> </a:t>
            </a:r>
            <a:r>
              <a:rPr lang="en-US" dirty="0" err="1"/>
              <a:t>lleveralo</a:t>
            </a:r>
            <a:r>
              <a:rPr lang="en-US" dirty="0"/>
              <a:t> </a:t>
            </a:r>
            <a:r>
              <a:rPr lang="en-US" dirty="0" err="1" smtClean="0"/>
              <a:t>llevarlo</a:t>
            </a:r>
            <a:r>
              <a:rPr lang="en-US" dirty="0" smtClean="0"/>
              <a:t> a cafeteria.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02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Chica</a:t>
            </a:r>
            <a:r>
              <a:rPr lang="en-US" dirty="0" smtClean="0"/>
              <a:t> y Chico = Flavia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Lleva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falda</a:t>
            </a:r>
            <a:r>
              <a:rPr lang="en-US" dirty="0" smtClean="0"/>
              <a:t> y </a:t>
            </a:r>
            <a:r>
              <a:rPr lang="en-US" dirty="0" err="1" smtClean="0"/>
              <a:t>caia</a:t>
            </a:r>
            <a:r>
              <a:rPr lang="en-US" dirty="0" smtClean="0"/>
              <a:t> </a:t>
            </a:r>
            <a:r>
              <a:rPr lang="en-US" dirty="0" err="1" smtClean="0"/>
              <a:t>bonita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Adapta</a:t>
            </a:r>
            <a:r>
              <a:rPr lang="en-US" dirty="0" smtClean="0"/>
              <a:t> el </a:t>
            </a:r>
            <a:r>
              <a:rPr lang="en-US" dirty="0" err="1" smtClean="0"/>
              <a:t>estido</a:t>
            </a:r>
            <a:r>
              <a:rPr lang="en-US" dirty="0" smtClean="0"/>
              <a:t> con los </a:t>
            </a:r>
            <a:r>
              <a:rPr lang="en-US" dirty="0" err="1" smtClean="0"/>
              <a:t>accesorios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Lleva</a:t>
            </a:r>
            <a:r>
              <a:rPr lang="en-US" dirty="0" smtClean="0"/>
              <a:t> </a:t>
            </a:r>
            <a:r>
              <a:rPr lang="en-US" dirty="0" err="1" smtClean="0"/>
              <a:t>zapatos</a:t>
            </a:r>
            <a:r>
              <a:rPr lang="en-US" dirty="0" smtClean="0"/>
              <a:t> bonitos </a:t>
            </a:r>
          </a:p>
          <a:p>
            <a:r>
              <a:rPr lang="en-US" dirty="0" err="1" smtClean="0"/>
              <a:t>Pon</a:t>
            </a:r>
            <a:r>
              <a:rPr lang="en-US" dirty="0" smtClean="0"/>
              <a:t> </a:t>
            </a:r>
            <a:r>
              <a:rPr lang="en-US" dirty="0" err="1" smtClean="0"/>
              <a:t>maquillaje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lleves</a:t>
            </a:r>
            <a:r>
              <a:rPr lang="en-US" dirty="0" smtClean="0"/>
              <a:t> la </a:t>
            </a:r>
            <a:r>
              <a:rPr lang="en-US" dirty="0" err="1" smtClean="0"/>
              <a:t>ropa</a:t>
            </a:r>
            <a:r>
              <a:rPr lang="en-US" dirty="0" smtClean="0"/>
              <a:t> de playa </a:t>
            </a:r>
          </a:p>
          <a:p>
            <a:r>
              <a:rPr lang="en-US" dirty="0" err="1" smtClean="0"/>
              <a:t>Lleva</a:t>
            </a:r>
            <a:r>
              <a:rPr lang="en-US" dirty="0" smtClean="0"/>
              <a:t> </a:t>
            </a:r>
            <a:r>
              <a:rPr lang="en-US" dirty="0" err="1" smtClean="0"/>
              <a:t>pantalones</a:t>
            </a:r>
            <a:r>
              <a:rPr lang="en-US" dirty="0" smtClean="0"/>
              <a:t> 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camisa</a:t>
            </a:r>
            <a:endParaRPr lang="en-US" dirty="0" smtClean="0"/>
          </a:p>
          <a:p>
            <a:r>
              <a:rPr lang="en-US" dirty="0" err="1" smtClean="0"/>
              <a:t>Lleva</a:t>
            </a:r>
            <a:r>
              <a:rPr lang="en-US" dirty="0" smtClean="0"/>
              <a:t> </a:t>
            </a:r>
            <a:r>
              <a:rPr lang="en-US" dirty="0" err="1" smtClean="0"/>
              <a:t>zapatos</a:t>
            </a:r>
            <a:r>
              <a:rPr lang="en-US" dirty="0" smtClean="0"/>
              <a:t> la </a:t>
            </a:r>
            <a:r>
              <a:rPr lang="en-US" dirty="0" err="1" smtClean="0"/>
              <a:t>ropa</a:t>
            </a:r>
            <a:r>
              <a:rPr lang="en-US" dirty="0" smtClean="0"/>
              <a:t> de la playa 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lleves</a:t>
            </a:r>
            <a:r>
              <a:rPr lang="en-US" dirty="0" smtClean="0"/>
              <a:t> los </a:t>
            </a:r>
            <a:r>
              <a:rPr lang="en-US" dirty="0" err="1" smtClean="0"/>
              <a:t>zapatos</a:t>
            </a:r>
            <a:r>
              <a:rPr lang="en-US" dirty="0" smtClean="0"/>
              <a:t> de </a:t>
            </a:r>
            <a:r>
              <a:rPr lang="en-US" dirty="0" err="1" smtClean="0"/>
              <a:t>tenis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776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88</TotalTime>
  <Words>200</Words>
  <Application>Microsoft Macintosh PowerPoint</Application>
  <PresentationFormat>On-screen Show (4:3)</PresentationFormat>
  <Paragraphs>52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Recomendaciones</vt:lpstr>
      <vt:lpstr>Chica </vt:lpstr>
      <vt:lpstr>Chico </vt:lpstr>
      <vt:lpstr>Imperative forms. </vt:lpstr>
      <vt:lpstr>Lugares = Sarah </vt:lpstr>
      <vt:lpstr>Chica y Chico = Flavia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recomendaciones</dc:title>
  <dc:creator>Kate  Harrison</dc:creator>
  <cp:lastModifiedBy>Kate  Harrison</cp:lastModifiedBy>
  <cp:revision>9</cp:revision>
  <dcterms:created xsi:type="dcterms:W3CDTF">2012-01-22T22:40:46Z</dcterms:created>
  <dcterms:modified xsi:type="dcterms:W3CDTF">2012-01-25T15:30:37Z</dcterms:modified>
</cp:coreProperties>
</file>